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500ECC-888E-441E-908F-623DF80D6EF4}" v="4" dt="2025-04-30T09:36:09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198" y="60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8" ma:contentTypeDescription="新しいドキュメントを作成します。" ma:contentTypeScope="" ma:versionID="a2c4f0af9e7dfdfca7ce16e76d3f9038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fda6fe79c2ad5fdfcca9109969e5957d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x5185__x5bb9_" ma:index="25" nillable="true" ma:displayName="内容" ma:format="Dropdown" ma:list="UserInfo" ma:SharePointGroup="0" ma:internalName="_x5185__x5bb9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b2e4c93b-5622-4e45-80a4-511108a4e5c8">
      <UserInfo>
        <DisplayName/>
        <AccountId xsi:nil="true"/>
        <AccountType/>
      </UserInfo>
    </_x5185__x5bb9_>
    <lcf76f155ced4ddcb4097134ff3c332f xmlns="b2e4c93b-5622-4e45-80a4-511108a4e5c8">
      <Terms xmlns="http://schemas.microsoft.com/office/infopath/2007/PartnerControls"/>
    </lcf76f155ced4ddcb4097134ff3c332f>
    <TaxCatchAll xmlns="85ec59af-1a16-40a0-b163-384e34c79a5c" xsi:nil="true"/>
    <_Flow_SignoffStatus xmlns="b2e4c93b-5622-4e45-80a4-511108a4e5c8" xsi:nil="true"/>
    <_x4f5c__x6210__x65e5__x6642_ xmlns="b2e4c93b-5622-4e45-80a4-511108a4e5c8" xsi:nil="true"/>
  </documentManagement>
</p:properties>
</file>

<file path=customXml/itemProps1.xml><?xml version="1.0" encoding="utf-8"?>
<ds:datastoreItem xmlns:ds="http://schemas.openxmlformats.org/officeDocument/2006/customXml" ds:itemID="{7C9916CF-FD88-43FE-A0D9-57BFDB6F1641}"/>
</file>

<file path=customXml/itemProps2.xml><?xml version="1.0" encoding="utf-8"?>
<ds:datastoreItem xmlns:ds="http://schemas.openxmlformats.org/officeDocument/2006/customXml" ds:itemID="{C1DDD6AE-F229-48F4-8BAE-B1D4D6FAD32D}"/>
</file>

<file path=customXml/itemProps3.xml><?xml version="1.0" encoding="utf-8"?>
<ds:datastoreItem xmlns:ds="http://schemas.openxmlformats.org/officeDocument/2006/customXml" ds:itemID="{7C390D3B-13E8-4254-8D12-EF088F7E6AE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NP-B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2025-04-30T09:36:09Z</dcterms:created>
  <dcterms:modified xsi:type="dcterms:W3CDTF">2025-04-30T09:36:37Z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0x010100F9BE467D14862E459AB520240B34465F</vt:lpwstr>
  </property>
</Properties>
</file>